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7"/>
  </p:notesMasterIdLst>
  <p:sldIdLst>
    <p:sldId id="267" r:id="rId2"/>
    <p:sldId id="274" r:id="rId3"/>
    <p:sldId id="275" r:id="rId4"/>
    <p:sldId id="265" r:id="rId5"/>
    <p:sldId id="268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19D1"/>
    <a:srgbClr val="3611BF"/>
    <a:srgbClr val="4AAF21"/>
    <a:srgbClr val="FF0066"/>
    <a:srgbClr val="000066"/>
    <a:srgbClr val="797DD1"/>
    <a:srgbClr val="DEF1F2"/>
    <a:srgbClr val="D3EB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447" autoAdjust="0"/>
  </p:normalViewPr>
  <p:slideViewPr>
    <p:cSldViewPr>
      <p:cViewPr varScale="1">
        <p:scale>
          <a:sx n="82" d="100"/>
          <a:sy n="82" d="100"/>
        </p:scale>
        <p:origin x="-78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A731-00F3-4825-BB44-2AE127F97D74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F5228-9B0A-4864-8CC8-425B3F20C7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378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74503C-0106-4767-AFFA-D070C8869F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1879A-7ADD-4CAA-9725-0DBC8E6EA6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D099D7-23A7-4448-9112-26AAB2B402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57838-2876-4A3A-843B-7511A7665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CFE13-D821-4DC4-9970-38FB2E639A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2EA78-9D0F-499D-9561-3597885FE5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777D9-1766-4B6A-94A4-0E409FD2C1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6F9C9-4862-45A1-B53A-9AADCCCE68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A63FCE-C589-4E83-ABE8-6A9CCEFDC1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020909-4EB9-4B79-8840-D49B1296FB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B8D09-D4B0-4264-A6BA-3BF297AB2C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5718A-D73E-4062-B963-341238BF8C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B74C4282-AE3C-4F84-A693-CFE539E361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071546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4800" b="1" i="1" dirty="0">
                <a:solidFill>
                  <a:srgbClr val="3319D1"/>
                </a:solidFill>
                <a:latin typeface="Times New Roman" pitchFamily="18" charset="0"/>
                <a:cs typeface="Times New Roman" pitchFamily="18" charset="0"/>
              </a:rPr>
              <a:t>«О бюджете </a:t>
            </a:r>
            <a:r>
              <a:rPr lang="ru-RU" sz="4800" b="1" i="1" dirty="0" smtClean="0">
                <a:solidFill>
                  <a:srgbClr val="3319D1"/>
                </a:solidFill>
                <a:latin typeface="Times New Roman" pitchFamily="18" charset="0"/>
                <a:cs typeface="Times New Roman" pitchFamily="18" charset="0"/>
              </a:rPr>
              <a:t>Калининского </a:t>
            </a:r>
            <a:r>
              <a:rPr lang="ru-RU" sz="4800" b="1" i="1" dirty="0" smtClean="0">
                <a:solidFill>
                  <a:srgbClr val="3319D1"/>
                </a:solidFill>
                <a:latin typeface="Times New Roman" pitchFamily="18" charset="0"/>
                <a:cs typeface="Times New Roman" pitchFamily="18" charset="0"/>
              </a:rPr>
              <a:t>сельского поселения Ремонтненского района</a:t>
            </a:r>
            <a:endParaRPr lang="ru-RU" sz="4800" b="1" i="1" dirty="0">
              <a:solidFill>
                <a:srgbClr val="3319D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4800" b="1" i="1" dirty="0">
                <a:solidFill>
                  <a:srgbClr val="3319D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4800" b="1" i="1" dirty="0" smtClean="0">
                <a:solidFill>
                  <a:srgbClr val="3319D1"/>
                </a:solidFill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4800" b="1" i="1" dirty="0">
                <a:solidFill>
                  <a:srgbClr val="3319D1"/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</a:p>
          <a:p>
            <a:pPr algn="ctr" eaLnBrk="0" hangingPunct="0"/>
            <a:r>
              <a:rPr lang="ru-RU" sz="4800" b="1" i="1" dirty="0">
                <a:solidFill>
                  <a:srgbClr val="3319D1"/>
                </a:solidFill>
                <a:latin typeface="Times New Roman" pitchFamily="18" charset="0"/>
                <a:cs typeface="Times New Roman" pitchFamily="18" charset="0"/>
              </a:rPr>
              <a:t>и на плановый период </a:t>
            </a:r>
          </a:p>
          <a:p>
            <a:pPr algn="ctr" eaLnBrk="0" hangingPunct="0"/>
            <a:r>
              <a:rPr lang="ru-RU" sz="4800" b="1" i="1" dirty="0" smtClean="0">
                <a:solidFill>
                  <a:srgbClr val="3319D1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4800" b="1" i="1" dirty="0">
                <a:solidFill>
                  <a:srgbClr val="3319D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800" b="1" i="1" dirty="0" smtClean="0">
                <a:solidFill>
                  <a:srgbClr val="3319D1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4800" b="1" i="1" dirty="0">
                <a:solidFill>
                  <a:srgbClr val="3319D1"/>
                </a:solidFill>
                <a:latin typeface="Times New Roman" pitchFamily="18" charset="0"/>
                <a:cs typeface="Times New Roman" pitchFamily="18" charset="0"/>
              </a:rPr>
              <a:t>годов»</a:t>
            </a:r>
            <a:endParaRPr lang="ru-RU" b="1" i="1" dirty="0">
              <a:solidFill>
                <a:srgbClr val="3319D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9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511175" y="515938"/>
            <a:ext cx="8132791" cy="8001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Основы формирования местного бюджета на 2019 год и на плановый период 2020 и 2021 годов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571472" y="2071678"/>
            <a:ext cx="8143931" cy="11350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Прогноз социально-экономического развития Калининского сельского поселения на 2019-2021 годы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571473" y="3357563"/>
            <a:ext cx="8215369" cy="121444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Основные направления бюджетной и налоговой политики Калининского сельского поселения на 2019-2021 годы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571472" y="4857760"/>
            <a:ext cx="8215370" cy="85725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2A1C7"/>
              </a:gs>
              <a:gs pos="50000">
                <a:srgbClr val="E5DFEC"/>
              </a:gs>
              <a:gs pos="100000">
                <a:srgbClr val="B2A1C7"/>
              </a:gs>
            </a:gsLst>
            <a:lin ang="18900000" scaled="1"/>
          </a:gradFill>
          <a:ln w="12700">
            <a:solidFill>
              <a:srgbClr val="B2A1C7"/>
            </a:solidFill>
            <a:round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Муниципальные программы Калининского сельского поселения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357166"/>
            <a:ext cx="8358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 Калининского сельского поселения Ремонтненского района на 2019 год и на плановый период 2020 и 2021 годов направлен на решение следующих ключевых задач: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714488"/>
            <a:ext cx="821537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обязательств;</a:t>
            </a:r>
          </a:p>
          <a:p>
            <a:pPr eaLnBrk="1" hangingPunct="1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Повышение эффективности бюджетной политики, в том числе за счет роста эффективности бюджетных расходов;</a:t>
            </a:r>
          </a:p>
          <a:p>
            <a:pPr eaLnBrk="1" hangingPunct="1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Повышение прозрачности и открытости бюджетного процесса;</a:t>
            </a:r>
          </a:p>
          <a:p>
            <a:pPr eaLnBrk="1" hangingPunct="1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Повышение роли бюджетной политики для поддержки экономического роста;</a:t>
            </a:r>
          </a:p>
          <a:p>
            <a:pPr eaLnBrk="1" hangingPunct="1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Соответствие финансовых возможностей Калининского сельского поселения ключевым направлениям развития.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81000" y="508337"/>
            <a:ext cx="8534400" cy="646331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eaLnBrk="0" hangingPunct="0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параметры бюджета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2019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годов,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834904"/>
              </p:ext>
            </p:extLst>
          </p:nvPr>
        </p:nvGraphicFramePr>
        <p:xfrm>
          <a:off x="381000" y="1676400"/>
          <a:ext cx="8305801" cy="4776936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4046984"/>
                <a:gridCol w="1512168"/>
                <a:gridCol w="1512168"/>
                <a:gridCol w="1234481"/>
              </a:tblGrid>
              <a:tr h="2404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44">
                <a:tc v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(</a:t>
                      </a:r>
                      <a:r>
                        <a:rPr lang="ru-RU" sz="16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(</a:t>
                      </a:r>
                      <a:r>
                        <a:rPr lang="ru-RU" sz="16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(</a:t>
                      </a:r>
                      <a:r>
                        <a:rPr lang="ru-RU" sz="16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ДОХОДЫ всего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10767,4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5581,1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5270,1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63" marR="444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Налоговые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неналоговые доходы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1484,6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1832,8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1885,6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Налоговые доходы</a:t>
                      </a:r>
                      <a:endParaRPr lang="ru-RU" sz="16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1315,0</a:t>
                      </a:r>
                      <a:endParaRPr lang="ru-RU" sz="16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1663,1</a:t>
                      </a:r>
                      <a:endParaRPr lang="ru-RU" sz="16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1715,0</a:t>
                      </a:r>
                      <a:endParaRPr lang="ru-RU" sz="16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353,3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367,1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381,8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463,1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793,6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825,4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83,2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86,2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91,6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15,6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16,4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16,6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Неналоговые</a:t>
                      </a:r>
                      <a:r>
                        <a:rPr lang="ru-RU" sz="1600" i="1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доходы</a:t>
                      </a:r>
                      <a:endParaRPr lang="ru-RU" sz="16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169,6</a:t>
                      </a:r>
                      <a:endParaRPr lang="ru-RU" sz="16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169,7</a:t>
                      </a:r>
                      <a:endParaRPr lang="ru-RU" sz="16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170,4</a:t>
                      </a:r>
                      <a:endParaRPr lang="ru-RU" sz="16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15,0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15,0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15,0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13,6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13,7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134,0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134,0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134,0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9282,8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3748,3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3384,5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571147"/>
              </p:ext>
            </p:extLst>
          </p:nvPr>
        </p:nvGraphicFramePr>
        <p:xfrm>
          <a:off x="395536" y="1000106"/>
          <a:ext cx="8352928" cy="55892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747968"/>
                <a:gridCol w="1214446"/>
                <a:gridCol w="1214446"/>
                <a:gridCol w="1176068"/>
              </a:tblGrid>
              <a:tr h="500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 год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2021 год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027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</a:t>
                      </a: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7540" algn="r"/>
                        </a:tabLst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4698,9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7540" algn="r"/>
                        </a:tabLst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3182,1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7540" algn="r"/>
                        </a:tabLst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3287,7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027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83,3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83,7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86,3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989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10,0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187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302,9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20,0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20,0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86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5482,1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2155,3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1736,1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31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120,0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120,0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120,0</a:t>
                      </a:r>
                      <a:endParaRPr lang="ru-RU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31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0483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Межбюджетные трансферты общего характера бюджетам бюджетной системы Российской Федерации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30,2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2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027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1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2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10767,4</a:t>
                      </a:r>
                      <a:endParaRPr lang="ru-RU" sz="22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5581,1</a:t>
                      </a:r>
                      <a:endParaRPr lang="ru-RU" sz="22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baseline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5270,1</a:t>
                      </a:r>
                      <a:endParaRPr lang="ru-RU" sz="2200" b="1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57" marR="65157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7158" y="200817"/>
            <a:ext cx="835824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ctr"/>
            <a:r>
              <a:rPr lang="ru-RU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Калининского сельского поселения Ремонтненского района по разделам в 2019 – 2021 годах, тыс.рублей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74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965</TotalTime>
  <Words>347</Words>
  <Application>Microsoft Office PowerPoint</Application>
  <PresentationFormat>Экран (4:3)</PresentationFormat>
  <Paragraphs>116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</dc:creator>
  <cp:lastModifiedBy>USER</cp:lastModifiedBy>
  <cp:revision>151</cp:revision>
  <cp:lastPrinted>2014-03-28T09:40:31Z</cp:lastPrinted>
  <dcterms:created xsi:type="dcterms:W3CDTF">1601-01-01T00:00:00Z</dcterms:created>
  <dcterms:modified xsi:type="dcterms:W3CDTF">2019-02-19T11:02:15Z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