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8"/>
  </p:notesMasterIdLst>
  <p:sldIdLst>
    <p:sldId id="256" r:id="rId2"/>
    <p:sldId id="275" r:id="rId3"/>
    <p:sldId id="257" r:id="rId4"/>
    <p:sldId id="277" r:id="rId5"/>
    <p:sldId id="276" r:id="rId6"/>
    <p:sldId id="278" r:id="rId7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50" autoAdjust="0"/>
  </p:normalViewPr>
  <p:slideViewPr>
    <p:cSldViewPr>
      <p:cViewPr>
        <p:scale>
          <a:sx n="80" d="100"/>
          <a:sy n="80" d="100"/>
        </p:scale>
        <p:origin x="-864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866644611831068"/>
          <c:y val="4.196459173739174E-2"/>
          <c:w val="0.75075319040315014"/>
          <c:h val="0.7062314306563659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поселения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1784,6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1832,8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1885,6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1784.6</c:v>
                </c:pt>
                <c:pt idx="1">
                  <c:v>1832.8</c:v>
                </c:pt>
                <c:pt idx="2">
                  <c:v>1885.6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287872"/>
        <c:axId val="22289408"/>
        <c:axId val="0"/>
      </c:bar3DChart>
      <c:catAx>
        <c:axId val="222878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289408"/>
        <c:crosses val="autoZero"/>
        <c:auto val="1"/>
        <c:lblAlgn val="ctr"/>
        <c:lblOffset val="100"/>
        <c:noMultiLvlLbl val="0"/>
      </c:catAx>
      <c:valAx>
        <c:axId val="22289408"/>
        <c:scaling>
          <c:orientation val="minMax"/>
        </c:scaling>
        <c:delete val="0"/>
        <c:axPos val="b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287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spPr>
              <a:solidFill>
                <a:schemeClr val="accent3">
                  <a:tint val="100000"/>
                </a:schemeClr>
              </a:solidFill>
              <a:ln w="19525" cap="flat" cmpd="sng" algn="ctr">
                <a:solidFill>
                  <a:schemeClr val="accent3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9D-4A4B-A942-ECA434C442C0}"/>
              </c:ext>
            </c:extLst>
          </c:dPt>
          <c:dPt>
            <c:idx val="2"/>
            <c:bubble3D val="0"/>
            <c:spPr>
              <a:solidFill>
                <a:schemeClr val="accent2">
                  <a:tint val="100000"/>
                </a:schemeClr>
              </a:solidFill>
              <a:ln w="19525" cap="flat" cmpd="sng" algn="ctr">
                <a:solidFill>
                  <a:schemeClr val="accent2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9D-4A4B-A942-ECA434C442C0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29D-4A4B-A942-ECA434C442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1</a:t>
                    </a:r>
                    <a:r>
                      <a:rPr lang="ru-RU" sz="1400" dirty="0" smtClean="0"/>
                      <a:t>0</a:t>
                    </a:r>
                    <a:r>
                      <a:rPr lang="en-US" sz="1400" dirty="0" smtClean="0"/>
                      <a:t>,</a:t>
                    </a:r>
                    <a:r>
                      <a:rPr lang="ru-RU" sz="1400" dirty="0" smtClean="0"/>
                      <a:t>2</a:t>
                    </a:r>
                    <a:r>
                      <a:rPr lang="en-US" sz="1400" dirty="0" smtClean="0"/>
                      <a:t>%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29D-4A4B-A942-ECA434C442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5563855881166714"/>
                  <c:y val="6.2506546891615292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8</a:t>
                    </a:r>
                    <a:r>
                      <a:rPr lang="ru-RU" sz="1400" dirty="0" smtClean="0"/>
                      <a:t>8,9</a:t>
                    </a:r>
                    <a:r>
                      <a:rPr lang="en-US" sz="140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</c:v>
                </c:pt>
                <c:pt idx="1">
                  <c:v>ненаог</c:v>
                </c:pt>
                <c:pt idx="2">
                  <c:v>безвоз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0.14799999999999999</c:v>
                </c:pt>
                <c:pt idx="1">
                  <c:v>1.4999999999999999E-2</c:v>
                </c:pt>
                <c:pt idx="2">
                  <c:v>0.83699999999999997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29D-4A4B-A942-ECA434C44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spPr>
              <a:solidFill>
                <a:schemeClr val="accent3">
                  <a:tint val="100000"/>
                </a:schemeClr>
              </a:solidFill>
              <a:ln w="19525" cap="flat" cmpd="sng" algn="ctr">
                <a:solidFill>
                  <a:schemeClr val="accent3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8D-4897-B9B6-91727E92174D}"/>
              </c:ext>
            </c:extLst>
          </c:dPt>
          <c:dPt>
            <c:idx val="2"/>
            <c:bubble3D val="0"/>
            <c:spPr>
              <a:solidFill>
                <a:schemeClr val="accent2">
                  <a:tint val="100000"/>
                </a:schemeClr>
              </a:solidFill>
              <a:ln w="19525" cap="flat" cmpd="sng" algn="ctr">
                <a:solidFill>
                  <a:schemeClr val="accent2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8D-4897-B9B6-91727E92174D}"/>
              </c:ext>
            </c:extLst>
          </c:dPt>
          <c:dLbls>
            <c:dLbl>
              <c:idx val="0"/>
              <c:layout>
                <c:manualLayout>
                  <c:x val="-0.10534356662391049"/>
                  <c:y val="1.0374664252991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C8D-4897-B9B6-91727E9217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C8D-4897-B9B6-91727E9217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C8D-4897-B9B6-91727E9217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</c:v>
                </c:pt>
                <c:pt idx="1">
                  <c:v>ненал</c:v>
                </c:pt>
                <c:pt idx="2">
                  <c:v>безв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0.29899999999999999</c:v>
                </c:pt>
                <c:pt idx="1">
                  <c:v>0.03</c:v>
                </c:pt>
                <c:pt idx="2">
                  <c:v>0.67100000000000004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C8D-4897-B9B6-91727E921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spPr>
              <a:solidFill>
                <a:schemeClr val="accent3">
                  <a:tint val="100000"/>
                </a:schemeClr>
              </a:solidFill>
              <a:ln w="19525" cap="flat" cmpd="sng" algn="ctr">
                <a:solidFill>
                  <a:schemeClr val="accent3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2B-4A62-8775-123DF67723DD}"/>
              </c:ext>
            </c:extLst>
          </c:dPt>
          <c:dPt>
            <c:idx val="2"/>
            <c:bubble3D val="0"/>
            <c:spPr>
              <a:solidFill>
                <a:schemeClr val="accent2">
                  <a:tint val="100000"/>
                </a:schemeClr>
              </a:solidFill>
              <a:ln w="19525" cap="flat" cmpd="sng" algn="ctr">
                <a:solidFill>
                  <a:schemeClr val="accent2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2B-4A62-8775-123DF67723DD}"/>
              </c:ext>
            </c:extLst>
          </c:dPt>
          <c:dLbls>
            <c:dLbl>
              <c:idx val="3"/>
              <c:delet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налоговые</c:v>
                </c:pt>
                <c:pt idx="1">
                  <c:v>неналог</c:v>
                </c:pt>
                <c:pt idx="2">
                  <c:v>безв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0.33100000000000002</c:v>
                </c:pt>
                <c:pt idx="1">
                  <c:v>3.5000000000000003E-2</c:v>
                </c:pt>
                <c:pt idx="2">
                  <c:v>0.63400000000000001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E2B-4A62-8775-123DF6772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34E475-91EE-4ABE-9FD4-6E5C6233A3E8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7F2FD51-B59A-41B7-ABA7-C87DDE123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35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214422"/>
            <a:ext cx="6900664" cy="3000396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Калининского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РЕМОНТНЕНСКОГО района на 2019-2021 годы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714356"/>
            <a:ext cx="7429552" cy="3857652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500034" y="500042"/>
            <a:ext cx="8132791" cy="8001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Основы формирования местного бюджета на 2019 год и на плановый период 2020 и 2021 годов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71472" y="2071679"/>
            <a:ext cx="8143931" cy="78581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Прогноз социально-экономического развития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Калининского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сельского поселения на 2019-2021 годы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71473" y="3357563"/>
            <a:ext cx="8215369" cy="714379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Основные направления бюджетной и налоговой политики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Калининского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сельского поселения на 2019-2021 годы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571472" y="4857760"/>
            <a:ext cx="8215370" cy="50006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Калининского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8604"/>
            <a:ext cx="8064896" cy="1571636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 проекта решения Собрания депутатов  «О бюджете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Калининского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сельского поселения  Ремонтненского района на 2019  год и на плановый период 2020  и 2021  годов»                                                       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927289"/>
              </p:ext>
            </p:extLst>
          </p:nvPr>
        </p:nvGraphicFramePr>
        <p:xfrm>
          <a:off x="857223" y="2060848"/>
          <a:ext cx="7819233" cy="364501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648915"/>
                <a:gridCol w="1492737"/>
                <a:gridCol w="1409808"/>
                <a:gridCol w="1267773"/>
              </a:tblGrid>
              <a:tr h="4193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10907,0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5576,7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5183,8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1784,6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1832,8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1885,6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9122,4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3743,9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3298,2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10907,0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5576,7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5183,8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Дефицит (-),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7095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Источники финансирования дефицита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871979"/>
              </p:ext>
            </p:extLst>
          </p:nvPr>
        </p:nvGraphicFramePr>
        <p:xfrm>
          <a:off x="457200" y="1600200"/>
          <a:ext cx="825820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42911" y="277813"/>
            <a:ext cx="804389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altLang="ru-RU" sz="2400" b="1" kern="0" dirty="0" smtClean="0">
                <a:latin typeface="Times New Roman" pitchFamily="18" charset="0"/>
                <a:cs typeface="Times New Roman" pitchFamily="18" charset="0"/>
              </a:rPr>
              <a:t>Калининского</a:t>
            </a:r>
            <a:endParaRPr lang="ru-RU" altLang="ru-RU" sz="2400" b="1" kern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 kern="0" dirty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altLang="ru-RU" sz="24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kern="0" dirty="0" err="1" smtClean="0">
                <a:latin typeface="Times New Roman" pitchFamily="18" charset="0"/>
                <a:cs typeface="Times New Roman" pitchFamily="18" charset="0"/>
              </a:rPr>
              <a:t>Ремонтненского</a:t>
            </a:r>
            <a:r>
              <a:rPr lang="ru-RU" altLang="ru-RU" sz="2400" b="1" kern="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r>
              <a:rPr lang="ru-RU" altLang="ru-RU" sz="2400" b="1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kern="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400" b="1" kern="0" dirty="0" smtClean="0">
                <a:latin typeface="Times New Roman" pitchFamily="18" charset="0"/>
                <a:cs typeface="Times New Roman" pitchFamily="18" charset="0"/>
              </a:rPr>
              <a:t>2019 - 2021годах</a:t>
            </a:r>
            <a:endParaRPr lang="ru-RU" altLang="ru-RU" sz="24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923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Диаграмма 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261768"/>
            <a:ext cx="6167437" cy="759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5" y="4077072"/>
            <a:ext cx="648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/>
          </a:p>
          <a:p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588224" y="392792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/>
          </a:p>
          <a:p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849348" y="1916832"/>
            <a:ext cx="160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2019 </a:t>
            </a:r>
            <a:r>
              <a:rPr lang="ru-RU" sz="2800" dirty="0"/>
              <a:t>год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69871" y="1922301"/>
            <a:ext cx="160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2020 </a:t>
            </a:r>
            <a:r>
              <a:rPr lang="ru-RU" sz="2800" dirty="0"/>
              <a:t>год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32240" y="1922301"/>
            <a:ext cx="160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2021 </a:t>
            </a:r>
            <a:r>
              <a:rPr lang="ru-RU" sz="2800" dirty="0"/>
              <a:t>год</a:t>
            </a: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1912059671"/>
              </p:ext>
            </p:extLst>
          </p:nvPr>
        </p:nvGraphicFramePr>
        <p:xfrm>
          <a:off x="0" y="2492896"/>
          <a:ext cx="29158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2968484021"/>
              </p:ext>
            </p:extLst>
          </p:nvPr>
        </p:nvGraphicFramePr>
        <p:xfrm>
          <a:off x="2987824" y="2492896"/>
          <a:ext cx="316835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3234604495"/>
              </p:ext>
            </p:extLst>
          </p:nvPr>
        </p:nvGraphicFramePr>
        <p:xfrm>
          <a:off x="6228184" y="2492896"/>
          <a:ext cx="29158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50785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4282" y="500042"/>
            <a:ext cx="8458231" cy="1143008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kern="0" dirty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br>
              <a:rPr lang="ru-RU" altLang="ru-RU" sz="2000" b="1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kern="0" dirty="0" smtClean="0">
                <a:latin typeface="Times New Roman" pitchFamily="18" charset="0"/>
                <a:cs typeface="Times New Roman" pitchFamily="18" charset="0"/>
              </a:rPr>
              <a:t>Калининского </a:t>
            </a:r>
            <a:r>
              <a:rPr lang="ru-RU" altLang="ru-RU" sz="2000" b="1" kern="0" dirty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altLang="ru-RU" sz="2000" b="1" kern="0" dirty="0" smtClean="0">
                <a:latin typeface="Times New Roman" pitchFamily="18" charset="0"/>
                <a:cs typeface="Times New Roman" pitchFamily="18" charset="0"/>
              </a:rPr>
              <a:t>поселения Ремонтненского района на 2019 </a:t>
            </a:r>
            <a:r>
              <a:rPr lang="ru-RU" altLang="ru-RU" sz="2000" b="1" kern="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2000" b="1" kern="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altLang="ru-RU" sz="2000" b="1" kern="0" dirty="0">
                <a:latin typeface="Times New Roman" pitchFamily="18" charset="0"/>
                <a:cs typeface="Times New Roman" pitchFamily="18" charset="0"/>
              </a:rPr>
              <a:t>годы</a:t>
            </a:r>
            <a:r>
              <a:rPr lang="ru-RU" altLang="ru-RU" sz="2400" b="1" kern="0" dirty="0"/>
              <a:t/>
            </a:r>
            <a:br>
              <a:rPr lang="ru-RU" altLang="ru-RU" sz="2400" b="1" kern="0" dirty="0"/>
            </a:br>
            <a:r>
              <a:rPr lang="ru-RU" altLang="ru-RU" sz="2400" b="1" kern="0" dirty="0"/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017323"/>
              </p:ext>
            </p:extLst>
          </p:nvPr>
        </p:nvGraphicFramePr>
        <p:xfrm>
          <a:off x="500035" y="1643051"/>
          <a:ext cx="8001055" cy="4214840"/>
        </p:xfrm>
        <a:graphic>
          <a:graphicData uri="http://schemas.openxmlformats.org/drawingml/2006/table">
            <a:tbl>
              <a:tblPr/>
              <a:tblGrid>
                <a:gridCol w="987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20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63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372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3807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176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87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том числе: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10907,0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5576,7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5183,8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76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бщегосударственные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4731,6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3182,1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2287,7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76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8325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безопасность и правоохранительная</a:t>
                      </a:r>
                      <a:r>
                        <a:rPr kumimoji="0" lang="ru-RU" sz="16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деятельность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76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302,9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76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кинематография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5626,0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2155,3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1736,1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76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76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380288" y="1285861"/>
            <a:ext cx="15843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100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sz="1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732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1367</TotalTime>
  <Words>245</Words>
  <Application>Microsoft Office PowerPoint</Application>
  <PresentationFormat>Экран (4:3)</PresentationFormat>
  <Paragraphs>100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ПРОЕКТ Бюджета Калининского сельского поселения РЕМОНТНЕНСКОГО района на 2019-2021 годы</vt:lpstr>
      <vt:lpstr>Презентация PowerPoint</vt:lpstr>
      <vt:lpstr>Основные характеристики  проекта решения Собрания депутатов  «О бюджете  Калининского  сельского поселения  Ремонтненского района на 2019  год и на плановый период 2020  и 2021  годов»                                                            тыс. рублей</vt:lpstr>
      <vt:lpstr>Динамика поступлений собственных доходов  тыс. рублей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Дубовского района на 2015-2017 годы</dc:title>
  <dc:creator>Пользователь</dc:creator>
  <cp:lastModifiedBy>USER</cp:lastModifiedBy>
  <cp:revision>200</cp:revision>
  <dcterms:created xsi:type="dcterms:W3CDTF">2015-02-20T07:51:34Z</dcterms:created>
  <dcterms:modified xsi:type="dcterms:W3CDTF">2019-02-19T11:01:39Z</dcterms:modified>
</cp:coreProperties>
</file>